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7FA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5802 3330,'-12'0,"-12"0,12 0,0 0,0 0,0 12,0 0,12 0,-12-12,0 0,12 12,-12-12,12 12,-12 0,0 12,0-12,0 0,12 0,-12 0,0 0,0 0,0 12,12-12,-24 0,24 12,-24-12,24 0,-24 12,12-12,12 12,-12-24,12 12,-12 12,12-12,0 0,0 12,0-12,0 0,0 0,0 0,12 0,0 12,-12-12,12 0,0 12,12-12,-12 12,12 0,-12-12,0 12,0-12,0 0,0 12,12-12,-12 12,12-12,-12 0,12 12,0-12,0 0,0 0,-12-12,0 12,0-12,0 12,12-12,-12 0,12 12,-12 0,12-12,-12 12,0 0,12 0,-12 0,12 0,-12 0,0 0,12-12,-12 12,0 0,0-12,0 0,-24 0,12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13163.5 9160,'20'-20,"0"0,20 0,-20 0,-20 0,40 0,-20 20,20-40,-20 20,0-20,20 40,-40-20,40 0,-20 0,20 0,-20 0,0 20,20-20,-20 20,0 0,-20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7201.44 2890.41,'0'-14,"0"0,0-13,0 13,0-14,0 14,0 0,0 0,0-14,0 1,0 13,0 0,0 0,0-14,0 14,14 0,-14-13,14 13,-14 0,0-14,14 14,-14-14,14 14,-14 0,0 1,0-15,14 14,-14 0,14-14,-14 14,0 0,14-13,0 13,-14-14,13 14,1 0,-14-14,14 14,0 0,-14-13,14 27,-14-14,14 0,-14 0,28 0,-14 0,0-14,13 14,-13-13,14 27,-28-14,0 0,14 14,0 0,-14-14,14 14,0 0,0 0,-1 0,1 0,0 0,0 0,0 0,0 0,0 0,14 14,-28 0,14-14,-1 14,1-14,0 14,14-1,-28 1,28 0,-14 0,0 0,0 0,13 0,-27 0,14-14,-14 14,14-14,-14 14,14-1,0 1,-14 0,14-14,-14 28,0-14,14-14,-14 14,0 14,28-14,-28-1,13 1,-13 0,14 0,-14 0,0 0,0 0,0 0,14 0,-14 13,0-13,0 0,0 0,0 0,0 0,14 14,-14-14,0 0,14 13,-14-13,0 0,0 0,0 14,0-14,0 0,14 13,-14-13,0 0,14 0,-14 0,0 0,0 0,0 14,0-14,0 13,0-13,14 0,-14 14,14-14,0 14,-14-14,13 13,1 1,-14-14,0 14,0-14,0 0,0 13,0-13,0 14,0-14,14 14,-14-14,14 0,-14 13,0-13,0 0,0 14,0-14,0 0,0 0,0 13,0-13,0 0,0 0,0 0,0 0,0 14,0-14,0 0,0-1,0 29,0-14,0-14,0 0,0 0,0 13,0-13,0 0,0 14,0-14,0 0,0 14,0-14,0 13,0-13,0 14,0-14,14 0,-14 0,14 14,-14-15,0 1,0 0,0 14,0-14,0 0,0 14,14-1,-14-13,0 0,0 14,0-14,0 0,14 14,-14-14,0-1,0 1,0 14,0-14,0 0,14 14,-14 0,0-1,0 1,0-14,14 28,-14-28,0 0,0-1,0 15,0-14,0 0,0 14,0-14,13-14,-13 28,0-15,0 1,0 0,0 14,0-14,0 0,0 0,0 0,0 0,0-1,0 15,0-14,0 0,0 0,0 14,0-14,0 0,0-1,0 15,0-14,0 0,0 14,0-14,0 0,0 0,0 13,0-13,0 0,0 14,0-14,0 0,-13 14,13-15,0 1,0 0,0 28,0-28,0 0,0 0,0 13,0-13,0 0,0 14,0-14,0 0,0 0,0 0,0 0,0-1,-14 1,14 14,0-14,0 0,-14 14,14 0,0-15,0 1,0 14,0-14,0 0,0 0,-14-14,14 28,0-14,0-1,0 1,0 0,0 14,0-14,0 0,0 0,0 0,0 0,0-1,0 15,0-14,0 0,0 0,0 14,0-14,0 0,0-1,0 1,0 0,0 0,0 0,0 0,0 0,0 0,0 0,0 0,0 13,0-13,0 0,0 28,0-28,0 0,0 0,0 13,14-13,-14 0,0 28,0-28,0 0,14 0,-14 27,0-27,0 0,0 0,0 14,0-14,0 0,0 13,0-13,0 0,0 0,0 0,0 0,0 14,0-14,0 13,14-13,-14 0,0 0,0 14,0-14,0 0,0 13,0-13,0 0,0 0,0 28,0-28,0 0,13 13,-13-13,0 0,0 0,0 14,0-14,0 14,0-15,0 15,0-14,0 0,0 14,0-14,0 27,14-13,-14 0,0-14,14 14,-14-14,0 0,0 13,0-13,0 0,0 0,0 14,14-28,-14 14,0 0,14-14,-14 14,0-1,0 1,0 0,0 0,0 0,0 0,0 0,0 0,0 14,0-1,14-13,-14 0,0 0,0 0,0 0,0 0,0 14,0-15,0 15,14-14,-14 0,0 0,0 0,0 0,0 0,0 0,0-1,0 1,0 0,0 0,0 14,0-14,0 14,0-14,0-1,0 15,0-14,0 0,0 0,0 0,0 0,0 14,0-15,0 1,0 14,-14 0,14-14,0 0,0 0,0 0,-14-1,14 1,0 0,0 0,0 0,-14-14,14 14,-14-14,14 14,0 0,0 0,0 0,-14 13,14-13,0 0,-14 0,1-14,13 14,-14 0,14 0,-14-14,0 14,14 0,-14-1,0 1,14 0,-14 0,0 0,0-14,14 28,-14-28,1 0,13 14,-14 0,0 0,0-1,0-13,14 14,-14-14,0 14,0-14,0 14,14 0,-14-14,1 0,-1 14,0-14,0 0,14 14,-14-14,0 0,14 14,-14-14,0 0,-14 0,15 0,-1 14,-14-14,14 0,0 0,0 0,0 0,0 0,0 0,-13-14,13 0,-14 0,0 0,14 14,0-14,-13 0,13 14,14-14,0 0,-14 14,14-13,-14-1,0 0,0-14,14 14,-28-14,14 14,0 0,1-13,-1 13,0 0,14 0,-14 14,14-14,0 0,0 0,-14-14,0 15,14-1,-14 0,14-14,-14 14,14 0,0 0,0 0,0-13,-14 13,14 0,0 0,0 0,0 0,-14 0,14 0,0 0,0 0,-13 1,13-1,0-14,0 14,0 0,0 0,-14 0,14 0,0-13,0 13,0 0,0-14,-14 14,14 0,0 0,-14-14,14 15,0-1,0 0,0 0,0 0,0 0,0 0,0 0,0 0,0 0,0 1,0-1,-14 14,14-28,0 14,0 0,0 0,0 0,0 0,0 0,0 1,0-1,0 0,0 0,0 0,0 0,0 0,0-14,0 14,0 1,0-1,0-14,0 14,0 0,14-14,-14 14,0 0,0-13,0 13,14 14,-14-14,0 0,0 0,0 0,0 0,0 0,0-13,0 13,0 0,0 0,0 0,0 0,0 0,0 0,0 0,14 0,-14-13,0 13,0-14,0 14,0 0,0 0,0 0,0 0,0 1,0-1,0-14,0 14,0 0,0 0,0-14,0 15,0-1,0-14,0 14,0-14,0 14,0 0,0 0,0-13,0 13,0 0,0 0,0 0,0 0,0 0,0 0,0 0,0 1,0-1,0 0,0 0,0 0,0 0,0 0,0 0,0 0,0 0,0 1,0-1,0 0,0-14,0 14,0 0,0 0,0-14,0 15,0-1,0 0,0 0,0 0,0 0,0 0,0 0,0 0,0 0,0 1,0-1,0 0,0 0,-14 0,14 0,0-14,0 14,0 0,0 1,0-1,0 0,0 0,0 0,0 0,0 0,0 0,0-14,0 15,0-1,0 0,0-14,0 14,0-14,0 14,0 0,0-13,0 13,0 0,0 0,0-14,0 14,0-14,0 15,0-1,0 0,14 0,-14 0,0 0,14 14,-14-14,0 0,0 0,0 0,0 1,13 13,-13-14,0 0,0 0,0 0,0-14,0 14,0-14,0 1,0 13,0-14,14 28,-14-14,0-14,0 14,0 0,0-13,0 13,0 0,0 0,0-14,0 14,0-14,0 15,0-15,0 14,0 0,0 0,0 0,0 0,0 0,0 0,0 1,0-15,0 14,0 0,0 0,0 0,0 0,0 0,0 0,0 1,0-1,0 0,0 0,0 0,0 0,0 0,0 0,0 0,0 0,-14 1,14-1,0 0,0 0,-13-14,13 14,0 0,0 0,0-13,0 13,0 0,0 0,0 0,-14 0,14 0,0 0,0 0,0 0,0 1,0-1,0 0,0 0,0 0,0 0,0 0,0 0,0 0,0 0,0 1,0-1,0 0,0 0,0 0,0 0,0-14,0 14,0-13,0 13,0 0,0-14,0 14,0 0,0 0,0 0,0 0,0 1,0-1,0 0,0 0,0 0,0 0,0 0,0 0,0 0,0 0,0-13,0-1,0 14,0 0,0 0,0-14,0 14,0 1,-14 13,14-14,0 0,0 0,-14 0,14-14,0 14,0 0,0 0,-14 14,14-27,0 13,0 0,0 0,0 0,0 0,-14-14,14 14,-14-13,14 13,0 0,0 0,0 0,0 0,0 0,0 0,0 1,0-1,0 0,0 0,0 0,0 0,0 0,-14 0,14 0,0-13,0 13,0 0,0 0,0 0,0 0,0 0,0 0,0 0,0 0,0 1,0-1,0 0,0 0,0 0,0 0,-14 14,14-14,0 0,0 0,-14 14,14-14,0 1,0-1,0 0,0 0,0 0,0 0,-13 14,13-14,0 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7521.44 2924.41,'-14'0,"0"0,0 0,0 14,1-14,-1 0,-14 14,14 0,0-14,-14 14,14-14,0 14,1-14,-1 0,0 14,0 0,0-14,0 13,-14 15,0-14,15 14,-15-14,14 0,14 0,-14-14,0 0,0 14,0 13,-14-13,15 14,-15-28,28 14,-14-14,0 28,-14-28,14 28,-14-15,15 1,-15 0,14 0,0 0,0 0,0-14,14 14,-14 0,0 0,-13 0,13-14,0 13,-14 1,14 0,-14 0,14 0,0-14,-13 14,-1 14,14-14,-14 0,14-1,-14 15,15-28,-1 14,-14 0,14 0,-14-14,28 14,-14 0,-14 0,15 0,-1-1,-14 1,14-14,14 14,-14-14,0 14,0 0,0-14,14 14,-13-14,13 14,-14-14,14 14,-28 0,14 0,-14 13,14-13,0-14,14 14,-14-14,14 14,-13 0,-1 0,0-14,0 28,14-14,-28-1,14 1,0-14,14 14,0-14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6076.44 3772.41,'0'14,"-14"0,14 0,0 0,-14 0,0 0,14 13,-14-13,0 0,14 0,0 0,-14-14,14 14,0 0,-14-14,14 14,0 0,0-1,-14-13,14 14,0 0,14 0,0-14,0 0,0 0,0 0,0 0,0 0,0 0,-1 0,1 0,0 0,0 0,0 0,0 0,0 0,0 0,0-14,0 14,-1 0,1-14,-14 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3007.5 1287.5,'-15'0,"-15"15,0 0,0 15,-15-30,30 30,-15-15,0 0,15 0,-15 15,-15-15,15 15,15-15,-15 15,0-15,0 15,-15 15,-15 0,-15 15,45-45,0 15,0-15,15 15,-15 0,-15-15,30 15,-15 0,15 0,-15 15,0 30,0-30,0 15,15-15,-15-15,15 0,-15-15,15 0,-15 30,15-15,-15 0,15 15,-30 0,30 0,-15 15,0 15,0 15,0-15,0 30,-15-15,0 0,15 0,15-15,-15 0,0 15,0 0,0 0,0-15,0 15,0 0,0 0,0-15,0 15,15 0,-15 0,0-15,0 0,15-15,-15 0,0 15,15 15,-15 0,0 15,0 0,0-15,15-15,0 30,0-15,15-15,-15 15,0-15,0 0,15-45,0 30,-15-15,0 15,15 15,-15-15,0 0,-15 0,15 0,0 15,0-15,15 15,0-15,-15 0,15-30,-15 15,15 0,0 0,-15 0,15-15,0 15,0-15,15-15,-15 30,0-30,15 15,-15 0,15 0,-15-15,0 0,0 15,0 15,0 0,15 0,-15 0,15-15,0 0,-15-15,15 15,-15-15,0 0,15 15,-15 0,0-15,15 15,-15 0,15 15,-15-15,15 0,0-15,-15 15,0 0,0-15,0 0,0 30,0-30,15 15,-15 0,0 15,0-30,15 15,-15-15,0 0,0 15,15-15,0 0,0 30,-15-30,15 0,-15 15,15-15,-15 0,0 0,0 0,15 15,0-15,-15 0,15 15,0-15,-15 0,30 15,-30-15,15 15,0-15,0 0,-15 0,15 0,0 15,0-15,-15 0,15 15,15-30,-30 30,0-15,30 0,-30 15,15-15,0 0,-15 15,30-15,-30 15,15-15,15 0,-15 15,0-15,15 15,-15-15,0 0,0 15,15-15,-15 15,15-15,-15 15,0-15,-15 0,30 15,-15-15,0 0,0 0,-15 0,15-15,0 15,0-15,0 15,0 0,0 15,15-15,-30 15,15-30,0 15,0 0,0 0,15 15,-15-15,0 0,15 0,-15 15,15-15,-15 0,0-15,15 15,-15 0,0-15,15 15,-15 0,0-15,15 0,-15 0,0 0,15 0,-15 0,0 0,0 0,0 0,0 0,0 0,15 0,0 0,30 0,30-15,0-15,-30 15,30 0,15-15,-30 15,0 0,-30 0,-15 0,0 15,-15-15,0 0,0 15,0-30,0 15,15 0,-15-15,15 15,0 0,0-15,0 15,15-15,-30 15,15 0,0-15,15 15,0-15,-30 15,15-15,-15 15,15-15,-15 15,0-15,30 0,-30 0,15 0,-15-15,15 15,15 0,-30 0,15 15,-15 0,0-15,0 0,15 0,-15-45,15 15,0-15,0 15,0-15,-15 45,15-15,0-30,-15 30,15-15,0 0,-15 30,0 15,0-45,0 30,15-15,0-15,0-30,-15 15,15 15,0-30,0 0,-15 15,15-15,-15 0,0 15,-15 45,15-60,-15 15,0 15,0-15,0 30,15-15,0 15,-15 0,0 0,0-30,15 15,-15-30,0 30,0-15,0-15,15 15,-15 15,0-30,0 30,0-15,0 15,0-30,0 15,0-15,0 15,0 15,0 0,0 0,0-30,0 30,0 0,15-30,-15 15,0-15,0 30,15 0,-15 0,15-30,-15 45,0 0,0-30,15 45,-15-15,0-15,0 15,0-30,0-15,-15 30,0 15,15-30,0 30,-15 0,15 0,-15 0,0 15,15-15,0-15,-15 15,15 0,-15 0,0 0,15 30,0-15,-15 0,0-15,0 0,0 30,0-15,0 0,-15-45,0 30,30 30,-15-30,-15 0,15 15,0-15,0 15,0 0,0 0,-15 0,15 15,0-30,-15 30,15-15,0 15,-15 0,15-15,0 15,0-15,-15 15,15 0,-15-15,15 15,-15-15,15 15,0-15,0 30,15-15,-15 0,0 0,0 0,0 0,0-15,-15 15,0-15,15 15,-15 0,15 0,0 0,-15-15,15 15,-15-15,15 15,-15-15,15 15,0 0,-15-15,15 15,-15 0,15 0,0-15,-30 15,30-15,-15 15,15 0,0 0,-15 0,30 0,-15 0,0 0,0 0,15 0,-15 0,0 0,-15 15,15-30,0 15,-15 15,30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1717.5 3132.5,'0'-30,"-30"0,15 0,-15 0,15 15,-15-15,0 15,15 0,-15-15,15 15,0 0,-15 0,15-15,-15 15,15 15,0-30,-15 30,15-15,-30-15,15 30,15-15,-15 0,15 0,0 0,0 15,0 0,0-15,0 15,0 0,-60 0,-15 0,15 0,-15 0,75 0,15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6870 3066,'24'0,"-12"0,36 0,-24 0,-12 0,0 0,0 0,0 0,0 0,0 12,0-12,-12 12,12-12,0 12,12 12,-12-12,12 0,-12 12,0-12,12 12,-12-12,12 12,-12-12,0 0,12 12,-12-12,0 12,0-12,12 0,-12 12,-12-12,24 12,-12-12,0 0,-12 12,24-12,-24 0,0 0,12-12,0 24,-12-12,12 0,0 12,-12-12,0 0,12 12,0-12,-12 0,0 12,0-12,12 0,-12 0,12 12,-12-12,0 0,0 12,0-12,-12 0,0 12,-12-12,12 12,0-12,-12 0,12 0,-12 12,12-12,-12 0,12 12,0-12,-24 12,24-12,-24 0,0 12,0-24,24 12,-12-12,12 0,-12 12,0-12,24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7972.5 5481,'-45'0,"-15"0,-15 0,-15 0,15 0,-15-15,15 15,-30 0,0 0,60 0,15 0,15-15,-30 15,0 0,15 0,0 0,0 0,0 0,15 0,-15-15,-15 15,15-15,-15 0,15 15,-15-15,-15 0,-15-15,0 15,0 15,15 0,-15-15,-15 15,15 0,-15-15,15 0,-15 15,15 0,-30 0,15 0,15 0,-15 0,15 0,15 15,-30 15,0-15,15 0,-15 15,0 0,0 0,0 0,15 0,-15 0,0-15,0 15,15 0,0 15,-15 30,0-15,-15 0,15-30,0 15,0 0,0-15,45 0,0 0,-15 30,-15-15,15 30,15-15,-45 45,30-15,15-15,15 0,0 0,0-15,0 15,0-15,15 30,-15 15,0-15,15-15,0 15,15-15,0 15,15-30,0 30,15-15,0 0,0 15,0 0,0-30,15 30,15 0,-30-30,30 15,0-15,15 45,0-60,0 30,0-15,15 0,0-15,0 0,-15-15,60 15,-15-15,0 0,90 15,-15-15,-30 0,15-15,-15 0,15 0,15-15,0 0,15-30,45-15,0 30,-45 0,0 15,-15-15,0 15,15-15,-15-15,-15-15,0 30,45-15,30 15,-15-30,0 0,-45 0,-30-30,-15 15,-15-45,-45 45,15-30,-15 0,0-15,0 15,-15 0,-15 0,-15-15,0 15,-15 0,0-15,-15 0,0 0,15-15,-15 15,-15 30,0-30,0 0,0 30,-30-15,-15 0,0 0,-15 0,-30 0,30 0,-30 15,0-15,45 30,-45 0,0 15,-15-15,-45 15,0 15,-45-15,-30 15,-75-15,30 15,60 15,30-15,15 0,45 0,0 0,30 0,-15 15,15-15,45 30,30 0,15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5017.5 10281,'-15'0,"0"0,0 0,0 0,0 0,0-15,-15 15,15 0,0 0,-15-15,15 15,0 0,0 0,0 0,-15 0,15 0,0 0,0 0,0 0,0 0,0 0,0 0,0 0,-15 0,15 0,0 0,0 0,-15 0,15 0,0 0,0 0,0 0,0 0,0 0,0 0,0 0,0 0,-15 0,0 30,15-30,0 30,-15-15,15 15,-15-15,15 0,0-15,15 15,-15-15,15 15,0 0,15 0,-15 0,15 0,0 15,0-30,0 30,0-15,-15 0,15 0,0 0,0 0,-15 0,30-15,-30 15,15-15,-15 15,15-15,15 15,-15-15,0 15,0-15,0 0,0 0,15 0,-15 0,0 0,0 0,15 0,-15 0,0 0,15 0,-15 15,0 0,60-15,-30 15,15-15,15 15,15-15,-30 0,-15 0,-30 0,0 0,0 0,15 0,-15 0,0 0,15 0,-15 0,0 0,0 0,15 0,-15 0,0 0,15 0,-15 0,15-15,-15 15,0-15,15 15,-15 0,15 0,-15 0,0-15,15 15,-15 0,15-15,-15 15,0 0,15-15,-15 15,0 0,15 0,-15 0,0 0,0 0,15-15,15 0,0 15,0-15,0 15,-30 0,15 0,0 0,-15 0,15 0,0 0,0 0,0 0,0 0,-15 15,0-15,0 0,0 0,15 0,-15 15,0-15,0 0,15 15,-15-15,0 0,0 0,0 0,0 0,0 0,15 0,-15 0,0 0,15 0,-15 0,0 0,15 0,0 15,0-15,15 15,-15-15,0 15,0-15,0 0,-15 0,0 15,0-15,0 0,0 0,0 0,0 0,0 0,15 0,0 0,0 0,0 0,15 0,0 0,0 0,-30 0,15 0,-15 0,0 0,0 0,15 0,-15 0,0 0,15 0,-15 0,0 0,-15-15,15 15,-15-15,15 0,-15 0,0-15,15 15,-15 0,0-15,15 15,-15 0,0 0,0-15,0 15,0 0,0-15,-15 15,15 0,0 0,-15 0,15 0,-15 15,0-15,0 0,0 0,0-15,-15 15,15 0,-15 0,0-15,0 15,-30-15,-30 0,0 0,0 0,15 0,0 15,15 0,-30-15,30 30,15-15,0 0,-15 15,-15-15,60 15,-30 0,15 0,-15 0,0-15,15 15,-15 0,0 0,15 0,15 0,0 0,-15 0,-15 0,15 0,15 0,-15 0,0 15,0 0,15-15,-30 0,15 15,0-15,-30 15,30 0,15 0,-15-15,0 15,-15 0,30-15,0 0,0 15,0-15,0 0,-15 15,15 15,-15-15,0 0,15-15,0 15,0 0,0-15,-15 15,15 0,0-15,-15 15,15-15,-15 15,15-15,0 0,15 15,0 15,15-15,-15-15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10132.5 9291,'-15'0,"0"0,-15 0,15-15,0 15,0 0,0 0,0 0,-15 0,15 0,0 0,0 0,-15 0,15 0,0 0,-30 15,0 0,0 15,-45-30,30 30,-30 0,15-15,-15 0,45 0,15 0,0-15,15 0,0 0,-15 0,15 15,0-15,0 0,15 15,0 0,-15-15,15 15,-15 15,15-15,0 0,0 15,0-15,0 0,0 15,0-15,15 0,0 15,-15-15,15 15,0-15,0-15,0 15,0 0,0 0,30 15,-30-15,15-15,0 15,0 0,-15-15,0 0,0 0,15 0,-15 0,0 0,0-15,0 15,15-30,0 15,0-15,30 15,30-30,-30 15,-15-15,-15 30,-15 0,15-15,0 15,-15-15,0 30,-15-15,0 0,0 0,0 0,0 0,0 0,-15-30,0 15,0 15,-15-15,15 15,0-15,-15 15,30 0,-15 15,0-15,0 15,0 0,0 0,0 0,0 0,0 0,15 15,0-15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10770 1573,'-20'0,"0"0,0 0,-20 0,20 0,0 0,-20 0,20 0,-20 0,20 0,-20 0,20 0,0 0,-20 20,20-20,-40 20,-20 0,20-20,0 20,-40-20,20 0,20 20,20-20,0 0,-20 0,40 0,-20 0,-20 0,0 0,20 0,20 0,-20 0,0 0,0 0,-20 0,20 20,20-20,0 0,-20 0,-20 0,-20 20,20 0,0 0,0 0,20 0,0 0,0 0,-40 0,20 20,0-20,20-20,0 20,0 0,20-20,-20 0,20 20,0 0,-20-20,20 0,0 20,-40 0,40 0,0-20,-20 20,20-20,0 20,-20-20,20 0,0 20,-20 0,20-20,0 0,0 20,0 0,-20-20,20 0,20 20,-20-20,0 20,0-20,0 20,0 0,-20 0,20 0,-20 0,20 0,0 0,0 0,0-20,-20 20,20 0,-20-20,40 20,-40 0,20-20,0 0,-20 20,20 0,0 0,-20 0,20 0,-20 0,20-20,0 20,-20-20,20 20,0 0,-20-20,20 0,0 20,-20-20,20 0,0 0,0 20,0 0,0-20,0 0,0 0,0 20,0-20,0 0,20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10170 1393,'20'0,"0"0,0 0,0 0,0 20,20 0,0 0,0 20,60 20,-40-40,0 20,-20-20,0 20,-20-40,-40 0,0 0,-20 0,0-20,20 20,0 0,-20 0,20 0,-20 0,20 0,0 0,0 0,0 0,20 20,0-20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14343.5 5920,'0'20,"-40"20,20 20,-20 20,0 0,0 40,20-60,-20 60,0-20,20-20,-20 40,0-40,0 40,0 0,0 0,0 40,0-20,0-20,20 0,-20-20,0 0,0 20,20-20,-20-40,0 40,20 20,-20-40,20-20,-20 20,20 0,-20-20,0 20,20-60,0 20,0-20,20 20,0-20,0 20,0-20,0-20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11-10T13:58:42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13023.5 8840,'0'20,"40"20,-20 0,-20-20,20 20,-20-20,0 20,20-40,-20 20,20 20,0-20,20 0,-20 0,0-20,0-20,-20 20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1" Type="http://schemas.openxmlformats.org/officeDocument/2006/relationships/slideLayout" Target="../slideLayouts/slideLayout1.xml"/><Relationship Id="rId30" Type="http://schemas.openxmlformats.org/officeDocument/2006/relationships/image" Target="../media/image27.png"/><Relationship Id="rId3" Type="http://schemas.openxmlformats.org/officeDocument/2006/relationships/image" Target="../media/image4.png"/><Relationship Id="rId29" Type="http://schemas.openxmlformats.org/officeDocument/2006/relationships/image" Target="../media/image26.png"/><Relationship Id="rId28" Type="http://schemas.openxmlformats.org/officeDocument/2006/relationships/customXml" Target="../ink/ink2.xml"/><Relationship Id="rId27" Type="http://schemas.openxmlformats.org/officeDocument/2006/relationships/image" Target="../media/image25.png"/><Relationship Id="rId26" Type="http://schemas.openxmlformats.org/officeDocument/2006/relationships/customXml" Target="../ink/ink1.xml"/><Relationship Id="rId25" Type="http://schemas.openxmlformats.org/officeDocument/2006/relationships/image" Target="../media/image24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22" Type="http://schemas.microsoft.com/office/2007/relationships/media" Target="../media/media1.mp4"/><Relationship Id="rId21" Type="http://schemas.openxmlformats.org/officeDocument/2006/relationships/video" Target="../media/media1.mp4"/><Relationship Id="rId20" Type="http://schemas.openxmlformats.org/officeDocument/2006/relationships/image" Target="../media/image21.png"/><Relationship Id="rId2" Type="http://schemas.openxmlformats.org/officeDocument/2006/relationships/image" Target="../media/image3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27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customXml" Target="../ink/ink5.xml"/><Relationship Id="rId6" Type="http://schemas.openxmlformats.org/officeDocument/2006/relationships/image" Target="../media/image40.png"/><Relationship Id="rId5" Type="http://schemas.openxmlformats.org/officeDocument/2006/relationships/customXml" Target="../ink/ink4.xml"/><Relationship Id="rId4" Type="http://schemas.openxmlformats.org/officeDocument/2006/relationships/image" Target="../media/image39.png"/><Relationship Id="rId3" Type="http://schemas.openxmlformats.org/officeDocument/2006/relationships/customXml" Target="../ink/ink3.xml"/><Relationship Id="rId2" Type="http://schemas.openxmlformats.org/officeDocument/2006/relationships/image" Target="../media/image3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customXml" Target="../ink/ink8.xml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customXml" Target="../ink/ink7.xml"/><Relationship Id="rId3" Type="http://schemas.openxmlformats.org/officeDocument/2006/relationships/image" Target="../media/image44.png"/><Relationship Id="rId2" Type="http://schemas.openxmlformats.org/officeDocument/2006/relationships/customXml" Target="../ink/ink6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customXml" Target="../ink/ink10.xml"/><Relationship Id="rId12" Type="http://schemas.openxmlformats.org/officeDocument/2006/relationships/image" Target="../media/image50.png"/><Relationship Id="rId11" Type="http://schemas.openxmlformats.org/officeDocument/2006/relationships/customXml" Target="../ink/ink9.xml"/><Relationship Id="rId10" Type="http://schemas.openxmlformats.org/officeDocument/2006/relationships/image" Target="../media/image49.png"/><Relationship Id="rId1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6" Type="http://schemas.openxmlformats.org/officeDocument/2006/relationships/customXml" Target="../ink/ink13.xml"/><Relationship Id="rId5" Type="http://schemas.openxmlformats.org/officeDocument/2006/relationships/image" Target="../media/image55.png"/><Relationship Id="rId4" Type="http://schemas.openxmlformats.org/officeDocument/2006/relationships/customXml" Target="../ink/ink12.xml"/><Relationship Id="rId3" Type="http://schemas.openxmlformats.org/officeDocument/2006/relationships/image" Target="../media/image54.png"/><Relationship Id="rId2" Type="http://schemas.openxmlformats.org/officeDocument/2006/relationships/customXml" Target="../ink/ink11.xml"/><Relationship Id="rId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15.xml"/><Relationship Id="rId3" Type="http://schemas.openxmlformats.org/officeDocument/2006/relationships/image" Target="../media/image58.png"/><Relationship Id="rId2" Type="http://schemas.openxmlformats.org/officeDocument/2006/relationships/customXml" Target="../ink/ink14.xml"/><Relationship Id="rId1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2"/>
          <p:cNvSpPr>
            <a:spLocks noGrp="1"/>
          </p:cNvSpPr>
          <p:nvPr/>
        </p:nvSpPr>
        <p:spPr>
          <a:xfrm>
            <a:off x="0" y="0"/>
            <a:ext cx="1226185" cy="438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solidFill>
                  <a:schemeClr val="accent2"/>
                </a:solidFill>
              </a:rPr>
              <a:t>Layout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438785"/>
            <a:ext cx="12001500" cy="6169660"/>
          </a:xfrm>
          <a:prstGeom prst="rect">
            <a:avLst/>
          </a:prstGeom>
          <a:ln>
            <a:solidFill>
              <a:srgbClr val="40B7FA"/>
            </a:solidFill>
          </a:ln>
        </p:spPr>
      </p:pic>
      <p:sp>
        <p:nvSpPr>
          <p:cNvPr id="6" name="Rectangles 5"/>
          <p:cNvSpPr/>
          <p:nvPr/>
        </p:nvSpPr>
        <p:spPr>
          <a:xfrm>
            <a:off x="190500" y="438785"/>
            <a:ext cx="12001500" cy="466090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190500" y="962025"/>
            <a:ext cx="1838325" cy="56426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2066925" y="962025"/>
            <a:ext cx="10125075" cy="33020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2066925" y="1349375"/>
            <a:ext cx="10125075" cy="5254625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657985" y="536575"/>
            <a:ext cx="37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FF00"/>
                </a:solidFill>
              </a:rPr>
              <a:t>1</a:t>
            </a:r>
            <a:endParaRPr lang="en-US" b="1">
              <a:solidFill>
                <a:srgbClr val="FFFF0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414145" y="1216025"/>
            <a:ext cx="37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FF00"/>
                </a:solidFill>
              </a:rPr>
              <a:t>2</a:t>
            </a:r>
            <a:endParaRPr lang="en-US" b="1">
              <a:solidFill>
                <a:srgbClr val="FFFF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1821160" y="942975"/>
            <a:ext cx="37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FF00"/>
                </a:solidFill>
              </a:rPr>
              <a:t>3</a:t>
            </a:r>
            <a:endParaRPr lang="en-US" b="1">
              <a:solidFill>
                <a:srgbClr val="FFFF00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280285" y="3501390"/>
            <a:ext cx="37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FF00"/>
                </a:solidFill>
              </a:rPr>
              <a:t>4</a:t>
            </a:r>
            <a:endParaRPr lang="en-US"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664970" cy="438785"/>
          </a:xfrm>
        </p:spPr>
        <p:txBody>
          <a:bodyPr>
            <a:normAutofit fontScale="50000"/>
          </a:bodyPr>
          <a:p>
            <a:pPr algn="l"/>
            <a:r>
              <a:rPr lang="en-US" b="1">
                <a:solidFill>
                  <a:schemeClr val="accent2"/>
                </a:solidFill>
              </a:rPr>
              <a:t>Header / Sub-header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438785"/>
            <a:ext cx="11769725" cy="1062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515" y="1943735"/>
            <a:ext cx="1037590" cy="47053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/>
        </p:nvSpPr>
        <p:spPr>
          <a:xfrm>
            <a:off x="111760" y="1595755"/>
            <a:ext cx="11822430" cy="253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b="1"/>
              <a:t> </a:t>
            </a:r>
            <a:r>
              <a:rPr lang="en-US" sz="1400" b="1"/>
              <a:t>Hover Effect ---------------------------------------------------------------------------------------------------------------------------------------------------------------------------------------------------</a:t>
            </a:r>
            <a:endParaRPr lang="en-US" sz="14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990" y="1945005"/>
            <a:ext cx="982980" cy="1031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1944370"/>
            <a:ext cx="1737995" cy="1050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730" y="1923415"/>
            <a:ext cx="1069975" cy="128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" y="1943735"/>
            <a:ext cx="1736090" cy="707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95" y="3738245"/>
            <a:ext cx="1816100" cy="588645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/>
        </p:nvSpPr>
        <p:spPr>
          <a:xfrm>
            <a:off x="111760" y="3360420"/>
            <a:ext cx="11822430" cy="253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/>
              <a:t>Show Selection  ---------------------------------------------------------------------------------------------------------------------------------------------------------------------------------------</a:t>
            </a:r>
            <a:endParaRPr lang="en-US" sz="1400" b="1"/>
          </a:p>
        </p:txBody>
      </p:sp>
      <p:sp>
        <p:nvSpPr>
          <p:cNvPr id="12" name="Subtitle 2"/>
          <p:cNvSpPr>
            <a:spLocks noGrp="1"/>
          </p:cNvSpPr>
          <p:nvPr/>
        </p:nvSpPr>
        <p:spPr>
          <a:xfrm>
            <a:off x="111760" y="4887595"/>
            <a:ext cx="11822430" cy="253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/>
              <a:t>Click Effect -----------------------------------------------------------------------------------------------------------------------------------------------------------------------------------------------</a:t>
            </a:r>
            <a:endParaRPr lang="en-US" sz="1400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1855" y="5246370"/>
            <a:ext cx="661035" cy="4730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972050" y="5683885"/>
            <a:ext cx="18986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solidFill>
                  <a:srgbClr val="FF0000"/>
                </a:solidFill>
              </a:rPr>
              <a:t>Except, these, No effect</a:t>
            </a:r>
            <a:endParaRPr lang="en-US" sz="1200" b="1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320" y="5250815"/>
            <a:ext cx="698500" cy="433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4970" y="5257165"/>
            <a:ext cx="1128395" cy="4622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6290" y="5246370"/>
            <a:ext cx="753745" cy="10325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9250" y="5259070"/>
            <a:ext cx="1602105" cy="10198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3640" y="3804920"/>
            <a:ext cx="6150610" cy="469900"/>
          </a:xfrm>
          <a:prstGeom prst="rect">
            <a:avLst/>
          </a:prstGeom>
        </p:spPr>
      </p:pic>
      <p:sp>
        <p:nvSpPr>
          <p:cNvPr id="20" name="Subtitle 2"/>
          <p:cNvSpPr>
            <a:spLocks noGrp="1"/>
          </p:cNvSpPr>
          <p:nvPr/>
        </p:nvSpPr>
        <p:spPr>
          <a:xfrm>
            <a:off x="111760" y="7033260"/>
            <a:ext cx="11822430" cy="253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/>
              <a:t>Prompt Menu -----------------------------------------------------------------------------------------------------------------------------------------------------------------------------------------------</a:t>
            </a:r>
            <a:endParaRPr lang="en-US" sz="1400" b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950" y="7583170"/>
            <a:ext cx="3067685" cy="44557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65645" y="7583170"/>
            <a:ext cx="3586480" cy="4800600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8303260" y="7263130"/>
            <a:ext cx="933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solidFill>
                  <a:srgbClr val="FF0000"/>
                </a:solidFill>
              </a:rPr>
              <a:t>Click effect</a:t>
            </a:r>
            <a:endParaRPr lang="en-US" sz="1200" b="1">
              <a:solidFill>
                <a:srgbClr val="FF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83365" y="7377430"/>
            <a:ext cx="3254375" cy="27203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62105" y="10188575"/>
            <a:ext cx="3165475" cy="23787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71215" y="7614285"/>
            <a:ext cx="3499485" cy="47161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62105" y="12658090"/>
            <a:ext cx="3175000" cy="24104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53640" y="4333875"/>
            <a:ext cx="6162675" cy="494665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1665605" y="4404360"/>
            <a:ext cx="7880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solidFill>
                  <a:srgbClr val="FF0000"/>
                </a:solidFill>
              </a:rPr>
              <a:t>Deselect</a:t>
            </a:r>
            <a:endParaRPr lang="en-US" sz="1200" b="1">
              <a:solidFill>
                <a:srgbClr val="FF0000"/>
              </a:solidFill>
            </a:endParaRPr>
          </a:p>
        </p:txBody>
      </p:sp>
      <p:pic>
        <p:nvPicPr>
          <p:cNvPr id="32" name="After click animation">
            <a:hlinkClick r:id="" action="ppaction://media"/>
          </p:cNvPr>
          <p:cNvPicPr/>
          <p:nvPr>
            <a:videoFile r:link="rId21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2581255" y="1945005"/>
            <a:ext cx="7827010" cy="40913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89555" y="1912620"/>
            <a:ext cx="1329690" cy="1362075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9098915" y="6384290"/>
            <a:ext cx="866140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200" b="1">
                <a:solidFill>
                  <a:srgbClr val="FF0000"/>
                </a:solidFill>
              </a:rPr>
              <a:t>All button</a:t>
            </a:r>
            <a:endParaRPr lang="en-US" sz="1200" b="1">
              <a:solidFill>
                <a:srgbClr val="FF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30370" y="1909445"/>
            <a:ext cx="1312545" cy="1396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7" name="Ink 36"/>
              <p14:cNvContentPartPr/>
              <p14:nvPr/>
            </p14:nvContentPartPr>
            <p14:xfrm>
              <a:off x="3470910" y="2114550"/>
              <a:ext cx="419735" cy="610235"/>
            </p14:xfrm>
          </p:contentPart>
        </mc:Choice>
        <mc:Fallback xmlns="">
          <p:pic>
            <p:nvPicPr>
              <p:cNvPr id="37" name="Ink 36"/>
            </p:nvPicPr>
            <p:blipFill>
              <a:blip r:embed="rId27"/>
            </p:blipFill>
            <p:spPr>
              <a:xfrm>
                <a:off x="3470910" y="2114550"/>
                <a:ext cx="419735" cy="610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8" name="Ink 37"/>
              <p14:cNvContentPartPr/>
              <p14:nvPr/>
            </p14:nvContentPartPr>
            <p14:xfrm>
              <a:off x="4362450" y="1946910"/>
              <a:ext cx="412115" cy="640715"/>
            </p14:xfrm>
          </p:contentPart>
        </mc:Choice>
        <mc:Fallback xmlns="">
          <p:pic>
            <p:nvPicPr>
              <p:cNvPr id="38" name="Ink 37"/>
            </p:nvPicPr>
            <p:blipFill>
              <a:blip r:embed="rId29"/>
            </p:blipFill>
            <p:spPr>
              <a:xfrm>
                <a:off x="4362450" y="1946910"/>
                <a:ext cx="412115" cy="640715"/>
              </a:xfrm>
              <a:prstGeom prst="rect"/>
            </p:spPr>
          </p:pic>
        </mc:Fallback>
      </mc:AlternateContent>
      <p:sp>
        <p:nvSpPr>
          <p:cNvPr id="39" name="Text Box 38"/>
          <p:cNvSpPr txBox="1"/>
          <p:nvPr/>
        </p:nvSpPr>
        <p:spPr>
          <a:xfrm>
            <a:off x="4682490" y="1811020"/>
            <a:ext cx="12299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solidFill>
                  <a:srgbClr val="FF0000"/>
                </a:solidFill>
              </a:rPr>
              <a:t>Edge fade away</a:t>
            </a:r>
            <a:endParaRPr lang="en-US" sz="1200" b="1">
              <a:solidFill>
                <a:srgbClr val="FF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2203450" y="438785"/>
            <a:ext cx="2438400" cy="762000"/>
          </a:xfrm>
          <a:prstGeom prst="rect">
            <a:avLst/>
          </a:prstGeom>
        </p:spPr>
      </p:pic>
      <p:sp>
        <p:nvSpPr>
          <p:cNvPr id="41" name="Text Box 40"/>
          <p:cNvSpPr txBox="1"/>
          <p:nvPr/>
        </p:nvSpPr>
        <p:spPr>
          <a:xfrm>
            <a:off x="8786495" y="3747135"/>
            <a:ext cx="12293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b="1">
                <a:solidFill>
                  <a:srgbClr val="FF0000"/>
                </a:solidFill>
              </a:rPr>
              <a:t>Max: 546 x 40px</a:t>
            </a:r>
            <a:endParaRPr lang="en-US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26185" cy="438785"/>
          </a:xfrm>
        </p:spPr>
        <p:txBody>
          <a:bodyPr>
            <a:normAutofit fontScale="60000"/>
          </a:bodyPr>
          <a:p>
            <a:pPr algn="l"/>
            <a:r>
              <a:rPr lang="en-US" b="1">
                <a:solidFill>
                  <a:schemeClr val="accent2"/>
                </a:solidFill>
              </a:rPr>
              <a:t>Side bar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77160" y="7007860"/>
            <a:ext cx="2762250" cy="617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6050" y="-1143000"/>
            <a:ext cx="2686050" cy="8801100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/>
        </p:nvSpPr>
        <p:spPr>
          <a:xfrm>
            <a:off x="85090" y="241935"/>
            <a:ext cx="11822430" cy="253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/>
              <a:t>Show Selection  ---------------------------------------------------------------------------------------------------------------------------------------------------------------------------------------</a:t>
            </a:r>
            <a:endParaRPr lang="en-US" sz="140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705485"/>
            <a:ext cx="2781300" cy="1228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2653665"/>
            <a:ext cx="2162175" cy="149098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/>
        </p:nvSpPr>
        <p:spPr>
          <a:xfrm>
            <a:off x="209550" y="2102485"/>
            <a:ext cx="11822430" cy="253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/>
              <a:t>Hover Effect   ---------------------------------------------------------------------------------------------------------------------------------------------------------------------------------------</a:t>
            </a:r>
            <a:endParaRPr lang="en-US" sz="1400" b="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 r="15367"/>
          <a:stretch>
            <a:fillRect/>
          </a:stretch>
        </p:blipFill>
        <p:spPr>
          <a:xfrm>
            <a:off x="12241530" y="-355600"/>
            <a:ext cx="10032365" cy="450024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0191750" y="1359535"/>
            <a:ext cx="2000250" cy="1143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10363200" y="705485"/>
            <a:ext cx="1327785" cy="38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b="1">
                <a:solidFill>
                  <a:srgbClr val="FF0000"/>
                </a:solidFill>
              </a:rPr>
              <a:t>Change content </a:t>
            </a:r>
            <a:endParaRPr lang="en-US" sz="1200" b="1">
              <a:solidFill>
                <a:srgbClr val="FF0000"/>
              </a:solidFill>
            </a:endParaRPr>
          </a:p>
        </p:txBody>
      </p:sp>
      <p:sp>
        <p:nvSpPr>
          <p:cNvPr id="15" name="Subtitle 2"/>
          <p:cNvSpPr>
            <a:spLocks noGrp="1"/>
          </p:cNvSpPr>
          <p:nvPr/>
        </p:nvSpPr>
        <p:spPr>
          <a:xfrm>
            <a:off x="209550" y="4315460"/>
            <a:ext cx="11822430" cy="253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/>
              <a:t>Click Effect   ---------------------------------------------------------------------------------------------------------------------------------------------------------------------------------------</a:t>
            </a:r>
            <a:endParaRPr lang="en-US" sz="1400" b="1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20" y="4864100"/>
            <a:ext cx="2835910" cy="7531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715" y="5391785"/>
            <a:ext cx="2438400" cy="762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4152265" y="6153785"/>
            <a:ext cx="39370" cy="14935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691255" y="7538085"/>
            <a:ext cx="1327785" cy="38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b="1">
                <a:solidFill>
                  <a:srgbClr val="FF0000"/>
                </a:solidFill>
              </a:rPr>
              <a:t>Mini version</a:t>
            </a:r>
            <a:endParaRPr lang="en-US" sz="1200" b="1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1275" y="2621280"/>
            <a:ext cx="1438275" cy="1428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835" y="7983220"/>
            <a:ext cx="3867150" cy="452437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9117330" y="9495155"/>
            <a:ext cx="1245870" cy="190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879330" y="10074910"/>
            <a:ext cx="1333500" cy="381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9620" y="7891145"/>
            <a:ext cx="3209925" cy="4600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26185" cy="438785"/>
          </a:xfrm>
        </p:spPr>
        <p:txBody>
          <a:bodyPr>
            <a:normAutofit fontScale="60000"/>
          </a:bodyPr>
          <a:p>
            <a:pPr algn="l"/>
            <a:r>
              <a:rPr lang="en-US" b="1">
                <a:solidFill>
                  <a:schemeClr val="accent2"/>
                </a:solidFill>
              </a:rPr>
              <a:t>Content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3325" y="-1704975"/>
            <a:ext cx="4704715" cy="429133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/>
        </p:nvSpPr>
        <p:spPr>
          <a:xfrm>
            <a:off x="209550" y="2978785"/>
            <a:ext cx="11822430" cy="253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/>
              <a:t>Hover Effect   ---------------------------------------------------------------------------------------------------------------------------------------------------------------------------------------</a:t>
            </a:r>
            <a:endParaRPr lang="en-US" sz="14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15" y="3356610"/>
            <a:ext cx="4295775" cy="3943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Ink 6"/>
              <p14:cNvContentPartPr/>
              <p14:nvPr/>
            </p14:nvContentPartPr>
            <p14:xfrm>
              <a:off x="3186430" y="3383915"/>
              <a:ext cx="4867910" cy="2467610"/>
            </p14:xfrm>
          </p:contentPart>
        </mc:Choice>
        <mc:Fallback xmlns="">
          <p:pic>
            <p:nvPicPr>
              <p:cNvPr id="7" name="Ink 6"/>
            </p:nvPicPr>
            <p:blipFill>
              <a:blip r:embed="rId4"/>
            </p:blipFill>
            <p:spPr>
              <a:xfrm>
                <a:off x="3186430" y="3383915"/>
                <a:ext cx="4867910" cy="24676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Ink 7"/>
              <p14:cNvContentPartPr/>
              <p14:nvPr/>
            </p14:nvContentPartPr>
            <p14:xfrm>
              <a:off x="4081780" y="6336665"/>
              <a:ext cx="2134235" cy="514985"/>
            </p14:xfrm>
          </p:contentPart>
        </mc:Choice>
        <mc:Fallback xmlns="">
          <p:pic>
            <p:nvPicPr>
              <p:cNvPr id="8" name="Ink 7"/>
            </p:nvPicPr>
            <p:blipFill>
              <a:blip r:embed="rId6"/>
            </p:blipFill>
            <p:spPr>
              <a:xfrm>
                <a:off x="4081780" y="6336665"/>
                <a:ext cx="2134235" cy="514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Ink 9"/>
              <p14:cNvContentPartPr/>
              <p14:nvPr/>
            </p14:nvContentPartPr>
            <p14:xfrm>
              <a:off x="7196455" y="5917565"/>
              <a:ext cx="667385" cy="40068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8"/>
            </p:blipFill>
            <p:spPr>
              <a:xfrm>
                <a:off x="7196455" y="5917565"/>
                <a:ext cx="667385" cy="400685"/>
              </a:xfrm>
              <a:prstGeom prst="rect"/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3840" y="-1215390"/>
            <a:ext cx="14754225" cy="3540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3"/>
          <p:cNvSpPr>
            <a:spLocks noGrp="1"/>
          </p:cNvSpPr>
          <p:nvPr/>
        </p:nvSpPr>
        <p:spPr>
          <a:xfrm>
            <a:off x="0" y="0"/>
            <a:ext cx="4274185" cy="305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solidFill>
                  <a:schemeClr val="accent2"/>
                </a:solidFill>
              </a:rPr>
              <a:t>Responsive design - Smallest (450px - 690px)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325" y="686435"/>
            <a:ext cx="4638675" cy="8867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Ink 6"/>
              <p14:cNvContentPartPr/>
              <p14:nvPr/>
            </p14:nvContentPartPr>
            <p14:xfrm>
              <a:off x="4273550" y="998855"/>
              <a:ext cx="2566035" cy="724535"/>
            </p14:xfrm>
          </p:contentPart>
        </mc:Choice>
        <mc:Fallback xmlns="">
          <p:pic>
            <p:nvPicPr>
              <p:cNvPr id="7" name="Ink 6"/>
            </p:nvPicPr>
            <p:blipFill>
              <a:blip r:embed="rId3"/>
            </p:blipFill>
            <p:spPr>
              <a:xfrm>
                <a:off x="4273550" y="998855"/>
                <a:ext cx="2566035" cy="724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Ink 7"/>
              <p14:cNvContentPartPr/>
              <p14:nvPr/>
            </p14:nvContentPartPr>
            <p14:xfrm>
              <a:off x="6457950" y="884555"/>
              <a:ext cx="343535" cy="178435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6457950" y="884555"/>
                <a:ext cx="343535" cy="178435"/>
              </a:xfrm>
              <a:prstGeom prst="rect"/>
            </p:spPr>
          </p:pic>
        </mc:Fallback>
      </mc:AlternateContent>
      <p:sp>
        <p:nvSpPr>
          <p:cNvPr id="14" name="Text Box 13"/>
          <p:cNvSpPr txBox="1"/>
          <p:nvPr/>
        </p:nvSpPr>
        <p:spPr>
          <a:xfrm>
            <a:off x="7708900" y="419100"/>
            <a:ext cx="2520950" cy="286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b="1">
                <a:solidFill>
                  <a:srgbClr val="FF0000"/>
                </a:solidFill>
              </a:rPr>
              <a:t>Revert back to normal if deselect</a:t>
            </a:r>
            <a:endParaRPr lang="en-US" sz="1200" b="1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220" y="686435"/>
            <a:ext cx="5572125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150" y="2022475"/>
            <a:ext cx="1049655" cy="1406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300" y="3832225"/>
            <a:ext cx="5715000" cy="965835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9156700" y="3429000"/>
            <a:ext cx="2736215" cy="286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b="1">
                <a:solidFill>
                  <a:srgbClr val="FF0000"/>
                </a:solidFill>
              </a:rPr>
              <a:t>Overlap and content section greyed out</a:t>
            </a:r>
            <a:endParaRPr lang="en-US" sz="12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3" name="Ink 12"/>
              <p14:cNvContentPartPr/>
              <p14:nvPr/>
            </p14:nvContentPartPr>
            <p14:xfrm>
              <a:off x="8384540" y="3759200"/>
              <a:ext cx="724535" cy="203263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0"/>
            </p:blipFill>
            <p:spPr>
              <a:xfrm>
                <a:off x="8384540" y="3759200"/>
                <a:ext cx="724535" cy="2032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Ink 14"/>
              <p14:cNvContentPartPr/>
              <p14:nvPr/>
            </p14:nvContentPartPr>
            <p14:xfrm>
              <a:off x="8270240" y="5613400"/>
              <a:ext cx="153035" cy="216535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2"/>
            </p:blipFill>
            <p:spPr>
              <a:xfrm>
                <a:off x="8270240" y="5613400"/>
                <a:ext cx="153035" cy="2165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7" name="Ink 16"/>
              <p14:cNvContentPartPr/>
              <p14:nvPr/>
            </p14:nvContentPartPr>
            <p14:xfrm>
              <a:off x="8359140" y="5600700"/>
              <a:ext cx="318135" cy="2165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14"/>
            </p:blipFill>
            <p:spPr>
              <a:xfrm>
                <a:off x="8359140" y="5600700"/>
                <a:ext cx="318135" cy="216535"/>
              </a:xfrm>
              <a:prstGeom prst="rect"/>
            </p:spPr>
          </p:pic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4595" y="884555"/>
            <a:ext cx="7839075" cy="1028700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5646400" y="419100"/>
            <a:ext cx="2520950" cy="286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b="1">
                <a:solidFill>
                  <a:srgbClr val="FF0000"/>
                </a:solidFill>
              </a:rPr>
              <a:t>Search bar pop-up (650 px)</a:t>
            </a:r>
            <a:endParaRPr lang="en-US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3"/>
          <p:cNvSpPr>
            <a:spLocks noGrp="1"/>
          </p:cNvSpPr>
          <p:nvPr/>
        </p:nvSpPr>
        <p:spPr>
          <a:xfrm>
            <a:off x="0" y="0"/>
            <a:ext cx="4274185" cy="305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solidFill>
                  <a:schemeClr val="accent2"/>
                </a:solidFill>
              </a:rPr>
              <a:t>Responsive design - Middle (690px - 1080px)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6825" y="514985"/>
            <a:ext cx="7118350" cy="7975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Ink 9"/>
              <p14:cNvContentPartPr/>
              <p14:nvPr/>
            </p14:nvContentPartPr>
            <p14:xfrm>
              <a:off x="2513330" y="1092200"/>
              <a:ext cx="768350" cy="442277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3"/>
            </p:blipFill>
            <p:spPr>
              <a:xfrm>
                <a:off x="2513330" y="1092200"/>
                <a:ext cx="768350" cy="4422775"/>
              </a:xfrm>
              <a:prstGeom prst="rect"/>
            </p:spPr>
          </p:pic>
        </mc:Fallback>
      </mc:AlternateContent>
      <p:sp>
        <p:nvSpPr>
          <p:cNvPr id="12" name="Text Box 11"/>
          <p:cNvSpPr txBox="1"/>
          <p:nvPr/>
        </p:nvSpPr>
        <p:spPr>
          <a:xfrm>
            <a:off x="927100" y="2429510"/>
            <a:ext cx="1235710" cy="749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b="1">
                <a:solidFill>
                  <a:srgbClr val="FF0000"/>
                </a:solidFill>
              </a:rPr>
              <a:t>Side bar only appear after 790px</a:t>
            </a:r>
            <a:endParaRPr lang="en-US" sz="12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Ink 10"/>
              <p14:cNvContentPartPr/>
              <p14:nvPr/>
            </p14:nvContentPartPr>
            <p14:xfrm>
              <a:off x="1753870" y="1704975"/>
              <a:ext cx="980440" cy="706755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5"/>
            </p:blipFill>
            <p:spPr>
              <a:xfrm>
                <a:off x="1753870" y="1704975"/>
                <a:ext cx="980440" cy="706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Ink 12"/>
              <p14:cNvContentPartPr/>
              <p14:nvPr/>
            </p14:nvContentPartPr>
            <p14:xfrm>
              <a:off x="1744980" y="2243455"/>
              <a:ext cx="177165" cy="177165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7"/>
            </p:blipFill>
            <p:spPr>
              <a:xfrm>
                <a:off x="1744980" y="2243455"/>
                <a:ext cx="177165" cy="1771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3"/>
          <p:cNvSpPr>
            <a:spLocks noGrp="1"/>
          </p:cNvSpPr>
          <p:nvPr/>
        </p:nvSpPr>
        <p:spPr>
          <a:xfrm>
            <a:off x="0" y="0"/>
            <a:ext cx="4274185" cy="305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solidFill>
                  <a:schemeClr val="accent2"/>
                </a:solidFill>
              </a:rPr>
              <a:t>Responsive design - Laptop (1080px -1600px )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365" y="374650"/>
            <a:ext cx="10347960" cy="6483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1224280" y="659130"/>
              <a:ext cx="2543810" cy="5239385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1224280" y="659130"/>
                <a:ext cx="2543810" cy="52393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Ink 6"/>
              <p14:cNvContentPartPr/>
              <p14:nvPr/>
            </p14:nvContentPartPr>
            <p14:xfrm>
              <a:off x="1338580" y="1535430"/>
              <a:ext cx="600710" cy="295910"/>
            </p14:xfrm>
          </p:contentPart>
        </mc:Choice>
        <mc:Fallback xmlns="">
          <p:pic>
            <p:nvPicPr>
              <p:cNvPr id="7" name="Ink 6"/>
            </p:nvPicPr>
            <p:blipFill>
              <a:blip r:embed="rId5"/>
            </p:blipFill>
            <p:spPr>
              <a:xfrm>
                <a:off x="1338580" y="1535430"/>
                <a:ext cx="600710" cy="295910"/>
              </a:xfrm>
              <a:prstGeom prst="rect"/>
            </p:spPr>
          </p:pic>
        </mc:Fallback>
      </mc:AlternateContent>
      <p:sp>
        <p:nvSpPr>
          <p:cNvPr id="12" name="Text Box 11"/>
          <p:cNvSpPr txBox="1"/>
          <p:nvPr/>
        </p:nvSpPr>
        <p:spPr>
          <a:xfrm>
            <a:off x="0" y="1200785"/>
            <a:ext cx="1235710" cy="749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b="1">
                <a:solidFill>
                  <a:srgbClr val="FF0000"/>
                </a:solidFill>
              </a:rPr>
              <a:t>Sidebar expand after 1300px</a:t>
            </a:r>
            <a:endParaRPr lang="en-US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itle 3"/>
          <p:cNvSpPr>
            <a:spLocks noGrp="1"/>
          </p:cNvSpPr>
          <p:nvPr/>
        </p:nvSpPr>
        <p:spPr>
          <a:xfrm>
            <a:off x="0" y="0"/>
            <a:ext cx="4274185" cy="305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solidFill>
                  <a:schemeClr val="accent2"/>
                </a:solidFill>
              </a:rPr>
              <a:t>Responsive design - Monitor (1080px - 1600px)</a:t>
            </a:r>
            <a:endParaRPr lang="en-US" b="1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380365"/>
            <a:ext cx="9530715" cy="47732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2094</Words>
  <Application>WPS Presentation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PC</dc:creator>
  <cp:lastModifiedBy>PC</cp:lastModifiedBy>
  <cp:revision>10</cp:revision>
  <dcterms:created xsi:type="dcterms:W3CDTF">2023-11-10T02:59:00Z</dcterms:created>
  <dcterms:modified xsi:type="dcterms:W3CDTF">2023-11-12T12:19:31Z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E40B81D7E3B8473B8D3420D05444684A_11</vt:lpwstr>
  </property>
  <property fmtid="{D5CDD505-2E9C-101B-9397-08002B2CF9AE}" pid="3" name="KSOProductBuildVer">
    <vt:lpwstr>1033-12.2.0.13306</vt:lpwstr>
  </property>
</Properties>
</file>